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98" r:id="rId7"/>
    <p:sldId id="299" r:id="rId8"/>
    <p:sldId id="266" r:id="rId9"/>
    <p:sldId id="263" r:id="rId10"/>
    <p:sldId id="312" r:id="rId11"/>
    <p:sldId id="319" r:id="rId12"/>
    <p:sldId id="320" r:id="rId13"/>
    <p:sldId id="321" r:id="rId14"/>
    <p:sldId id="318" r:id="rId15"/>
    <p:sldId id="313" r:id="rId16"/>
    <p:sldId id="314" r:id="rId17"/>
    <p:sldId id="264" r:id="rId18"/>
    <p:sldId id="267" r:id="rId19"/>
    <p:sldId id="265" r:id="rId20"/>
    <p:sldId id="268" r:id="rId21"/>
    <p:sldId id="269" r:id="rId22"/>
    <p:sldId id="270" r:id="rId23"/>
    <p:sldId id="271" r:id="rId24"/>
    <p:sldId id="286" r:id="rId25"/>
    <p:sldId id="273" r:id="rId26"/>
    <p:sldId id="315" r:id="rId27"/>
    <p:sldId id="274" r:id="rId28"/>
    <p:sldId id="275" r:id="rId29"/>
    <p:sldId id="277" r:id="rId30"/>
    <p:sldId id="276" r:id="rId31"/>
    <p:sldId id="278" r:id="rId32"/>
    <p:sldId id="316" r:id="rId33"/>
    <p:sldId id="280" r:id="rId34"/>
    <p:sldId id="281" r:id="rId35"/>
    <p:sldId id="283" r:id="rId36"/>
    <p:sldId id="284" r:id="rId37"/>
    <p:sldId id="297" r:id="rId38"/>
    <p:sldId id="285" r:id="rId39"/>
    <p:sldId id="317" r:id="rId40"/>
    <p:sldId id="300" r:id="rId41"/>
    <p:sldId id="287" r:id="rId42"/>
    <p:sldId id="288" r:id="rId43"/>
    <p:sldId id="289" r:id="rId44"/>
    <p:sldId id="301" r:id="rId45"/>
    <p:sldId id="302" r:id="rId46"/>
    <p:sldId id="303" r:id="rId47"/>
    <p:sldId id="294" r:id="rId48"/>
    <p:sldId id="29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180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8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8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9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9A97E-9D88-401E-AF82-69A132738081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A9BD1-879F-4863-997B-04CC928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743977" y="2678806"/>
            <a:ext cx="1545465" cy="708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The </a:t>
            </a:r>
            <a:r>
              <a:rPr lang="en-ZA" dirty="0" err="1" smtClean="0"/>
              <a:t>Face</a:t>
            </a:r>
            <a:r>
              <a:rPr lang="en-ZA" b="1" dirty="0" err="1" smtClean="0">
                <a:solidFill>
                  <a:schemeClr val="bg1">
                    <a:lumMod val="95000"/>
                  </a:schemeClr>
                </a:solidFill>
              </a:rPr>
              <a:t>Book</a:t>
            </a:r>
            <a:r>
              <a:rPr lang="en-ZA" dirty="0" smtClean="0"/>
              <a:t> Clone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By Larry </a:t>
            </a:r>
            <a:r>
              <a:rPr lang="en-ZA" dirty="0" smtClean="0"/>
              <a:t>De La </a:t>
            </a:r>
            <a:r>
              <a:rPr lang="en-ZA" dirty="0" err="1" smtClean="0"/>
              <a:t>Muala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649198" y="3657176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1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40626 0.392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1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152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11135598" y="3698119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5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2188 0.3969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152"/>
            <a:ext cx="12191999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11408554" y="5622452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0.09974 0.0949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152"/>
            <a:ext cx="12191999" cy="61192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42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649198" y="3657176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44219 0.256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688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649198" y="3657176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11172 -0.1891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940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649197" y="390537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1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15938 0.1254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547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3644537" y="1894114"/>
            <a:ext cx="8321040" cy="245581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548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7152562" y="361742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45247 0.2358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3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86"/>
            <a:ext cx="12192000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1208960" y="5211089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1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0.32578 -0.0893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9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547"/>
            <a:ext cx="12192000" cy="60500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06851" y="978794"/>
            <a:ext cx="2395470" cy="2189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3" y="1065724"/>
            <a:ext cx="2067093" cy="194793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1559868">
            <a:off x="4288665" y="428866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4.81481E-6 L -0.29909 -0.3020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-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4" nodeType="click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4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304"/>
            <a:ext cx="12192000" cy="604539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4370174" y="1657993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00899 0.365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1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86"/>
            <a:ext cx="12192000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4955350" y="4518191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0.05704 0.0696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Up Arrow 3"/>
          <p:cNvSpPr/>
          <p:nvPr/>
        </p:nvSpPr>
        <p:spPr>
          <a:xfrm rot="1559868">
            <a:off x="2051420" y="524741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-0.02539 -0.245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-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86"/>
            <a:ext cx="12192000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Up Arrow 3"/>
          <p:cNvSpPr/>
          <p:nvPr/>
        </p:nvSpPr>
        <p:spPr>
          <a:xfrm rot="1559868">
            <a:off x="2092880" y="2582589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28385 0.4097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3" y="2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734"/>
            <a:ext cx="12192000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7257064" y="2115192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1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C -0.0082 0.06828 -0.06185 0.10532 -0.11966 0.08379 C -0.17734 0.0625 -0.21797 -0.01135 -0.21016 -0.07894 C -0.2013 -0.14676 -0.14779 -0.18449 -0.09036 -0.16204 C -0.03242 -0.14051 0.0082 -0.0676 4.16667E-7 4.07407E-6 Z " pathEditMode="relative" rAng="6120000" ptsTypes="AAA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95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3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734"/>
            <a:ext cx="12191999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376014" y="2454826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17747 0.1236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7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86"/>
            <a:ext cx="12192000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348342" y="4572000"/>
            <a:ext cx="11495315" cy="143814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 rot="1559868">
            <a:off x="4946833" y="2490011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21433 0.1219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4097936" y="3916321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14414 -0.1981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86"/>
            <a:ext cx="12192000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649199" y="2321515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4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15612 0.143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9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996"/>
            <a:ext cx="12192000" cy="60500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06851" y="978794"/>
            <a:ext cx="2395470" cy="2189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3" y="1065724"/>
            <a:ext cx="2067093" cy="1947931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 rot="1559868">
            <a:off x="273255" y="2636759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42 0.17014 L 0.01393 0.272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348342" y="1857179"/>
            <a:ext cx="11495315" cy="134538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 rot="1559868">
            <a:off x="4585616" y="258479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07407E-6 L -0.30717 0.4560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2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348342" y="4638262"/>
            <a:ext cx="11495315" cy="133714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 rot="1559868">
            <a:off x="846129" y="5737146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5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3.7037E-6 L 0.83711 -0.2166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49" y="-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1999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12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649197" y="348392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42188 -0.403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-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86"/>
            <a:ext cx="12192000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10665334" y="779912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9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25521 0.2726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132523" y="636104"/>
            <a:ext cx="11820938" cy="606949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 rot="1559868">
            <a:off x="5768089" y="3699272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35417 -0.094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08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986"/>
            <a:ext cx="12192000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0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Up Arrow 3"/>
          <p:cNvSpPr/>
          <p:nvPr/>
        </p:nvSpPr>
        <p:spPr>
          <a:xfrm rot="1559868">
            <a:off x="1381619" y="289755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0401 0.4666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124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84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625238" y="5169033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0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78359 -0.6474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80" y="-3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996"/>
            <a:ext cx="12191999" cy="6050027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 rot="1559868">
            <a:off x="4973336" y="502215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0.02986 L 0.03802 0.05903 C 0.04479 0.06574 0.05273 0.06667 0.05963 0.06181 C 0.06757 0.05579 0.07252 0.04583 0.07461 0.03287 L 0.08606 -0.02708 " pathEditMode="relative" rAng="20280000" ptsTypes="AAA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735"/>
            <a:ext cx="12192000" cy="60500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10090234" y="653147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069 L -0.25274 0.1622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4 0.16227 C -0.25834 0.24028 -0.33008 0.28843 -0.41315 0.26922 C -0.49584 0.25301 -0.55925 0.17477 -0.55417 0.09653 C -0.54805 0.01829 -0.47592 -0.03009 -0.39375 -0.01134 C -0.31042 0.00602 -0.2474 0.08403 -0.25274 0.16227 Z " pathEditMode="relative" rAng="582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65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74 0.16227 L -0.38268 0.4129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915695" y="348392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4 -0.403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505"/>
            <a:ext cx="12192000" cy="60269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10733175" y="721863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0.58867 0.30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40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02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132523" y="636104"/>
            <a:ext cx="11820938" cy="606949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1559868">
            <a:off x="625238" y="5169033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4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01575 0.1428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6" grpId="0" animBg="1"/>
      <p:bldP spid="6" grpId="1" animBg="1"/>
      <p:bldP spid="6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Up Arrow 3"/>
          <p:cNvSpPr/>
          <p:nvPr/>
        </p:nvSpPr>
        <p:spPr>
          <a:xfrm rot="1559868">
            <a:off x="761715" y="613802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4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71641 -0.778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20" y="-3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75"/>
            <a:ext cx="12192000" cy="61192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8734163" y="1034394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0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22266 -0.0428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p Arrow 2"/>
          <p:cNvSpPr/>
          <p:nvPr/>
        </p:nvSpPr>
        <p:spPr>
          <a:xfrm rot="1559868">
            <a:off x="10772359" y="473665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547"/>
            <a:ext cx="12192000" cy="60500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06851" y="978794"/>
            <a:ext cx="2395470" cy="2189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3" y="1065724"/>
            <a:ext cx="2067093" cy="194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7585"/>
            <a:ext cx="5254709" cy="2742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501" y="3216019"/>
            <a:ext cx="5103614" cy="343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90160" y="-270691"/>
            <a:ext cx="3971925" cy="3971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48" y="489468"/>
            <a:ext cx="3643086" cy="1807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64" y="3703571"/>
            <a:ext cx="4414333" cy="2190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62" y="967979"/>
            <a:ext cx="2622918" cy="13015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03882" y="718968"/>
            <a:ext cx="886619" cy="89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49" y="785082"/>
            <a:ext cx="634808" cy="6082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97020" y="4058053"/>
            <a:ext cx="886619" cy="89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8" y="4058053"/>
            <a:ext cx="773074" cy="74077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732812" y="1177370"/>
            <a:ext cx="886619" cy="89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804" y="1177370"/>
            <a:ext cx="460636" cy="44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7143" y="1973943"/>
            <a:ext cx="78812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1500" dirty="0" smtClean="0">
                <a:latin typeface="Gabriola" panose="04040605051002020D02" pitchFamily="82" charset="0"/>
              </a:rPr>
              <a:t>THANK YOU</a:t>
            </a:r>
            <a:endParaRPr lang="en-US" sz="115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3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1305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Up Arrow 3"/>
          <p:cNvSpPr/>
          <p:nvPr/>
        </p:nvSpPr>
        <p:spPr>
          <a:xfrm rot="1559868">
            <a:off x="5649198" y="4133508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 L 0.37292 -0.508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-2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10072438" y="655797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24519 0.3148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27" y="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9 0.31482 C -0.24844 0.39329 -0.31862 0.44792 -0.40222 0.43704 C -0.48529 0.42824 -0.55092 0.35579 -0.54805 0.27732 C -0.54428 0.19862 -0.4737 0.14352 -0.39102 0.15487 C -0.30743 0.16412 -0.24206 0.23612 -0.24519 0.31482 Z " pathEditMode="relative" rAng="5640000" ptsTypes="AAA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3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19 0.31482 L -0.35287 0.3451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547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649197" y="3080568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00769 0.273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" y="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799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5649198" y="3657176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3463 0.357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" y="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"/>
            <a:ext cx="12192000" cy="6267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Up Arrow 2"/>
          <p:cNvSpPr/>
          <p:nvPr/>
        </p:nvSpPr>
        <p:spPr>
          <a:xfrm rot="1559868">
            <a:off x="7570951" y="5421230"/>
            <a:ext cx="360609" cy="476519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C -0.00325 0.07847 -0.07344 0.1331 -0.15703 0.12292 C -0.2401 0.11412 -0.30573 0.04097 -0.30286 -0.0375 C -0.29948 -0.11621 -0.22851 -0.17176 -0.14583 -0.15926 C -0.06211 -0.15116 0.00313 -0.07871 -2.08333E-6 1.48148E-6 Z " pathEditMode="relative" rAng="5640000" ptsTypes="AAA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3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3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10</Words>
  <Application>Microsoft Office PowerPoint</Application>
  <PresentationFormat>Widescreen</PresentationFormat>
  <Paragraphs>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Gabriola</vt:lpstr>
      <vt:lpstr>Office Theme</vt:lpstr>
      <vt:lpstr>The FaceBook Clone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Georges</dc:creator>
  <cp:lastModifiedBy>Zainub Asmal</cp:lastModifiedBy>
  <cp:revision>35</cp:revision>
  <dcterms:created xsi:type="dcterms:W3CDTF">2017-02-17T12:47:58Z</dcterms:created>
  <dcterms:modified xsi:type="dcterms:W3CDTF">2018-04-22T15:41:52Z</dcterms:modified>
</cp:coreProperties>
</file>